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03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48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91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4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1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03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54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1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59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42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2C3C4-4BF8-46BE-BE68-61CAEA713D47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39522-6E4B-413A-A3E7-E7066162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66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" y="0"/>
            <a:ext cx="9138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2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" y="0"/>
            <a:ext cx="91411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14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2018-07-05T07:10:53Z</dcterms:created>
  <dcterms:modified xsi:type="dcterms:W3CDTF">2018-07-05T07:12:01Z</dcterms:modified>
</cp:coreProperties>
</file>